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6"/>
  </p:handoutMasterIdLst>
  <p:sldIdLst>
    <p:sldId id="256" r:id="rId2"/>
    <p:sldId id="273" r:id="rId3"/>
    <p:sldId id="270" r:id="rId4"/>
    <p:sldId id="275" r:id="rId5"/>
    <p:sldId id="278" r:id="rId6"/>
    <p:sldId id="258" r:id="rId7"/>
    <p:sldId id="266" r:id="rId8"/>
    <p:sldId id="274" r:id="rId9"/>
    <p:sldId id="267" r:id="rId10"/>
    <p:sldId id="268" r:id="rId11"/>
    <p:sldId id="277" r:id="rId12"/>
    <p:sldId id="265" r:id="rId13"/>
    <p:sldId id="26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908" y="-10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2.5.18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  <p:pic>
        <p:nvPicPr>
          <p:cNvPr id="6146" name="Picture 2" descr="C:\Users\Games\Desktop\fINAL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558800"/>
            <a:ext cx="4364037" cy="1893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268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74764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This can be done several times.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2A4B7C-CF84-4D00-AA47-9BB5902C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82" y="1655142"/>
            <a:ext cx="2145863" cy="4317272"/>
          </a:xfrm>
          <a:prstGeom prst="rect">
            <a:avLst/>
          </a:prstGeom>
        </p:spPr>
      </p:pic>
      <p:pic>
        <p:nvPicPr>
          <p:cNvPr id="4" name="Picture 4" descr="Image result for Android phones png">
            <a:extLst>
              <a:ext uri="{FF2B5EF4-FFF2-40B4-BE49-F238E27FC236}">
                <a16:creationId xmlns:a16="http://schemas.microsoft.com/office/drawing/2014/main" xmlns="" id="{6FE86EBC-AA53-4D15-9C50-B30D2C5C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192" r="25707" b="-1137"/>
          <a:stretch/>
        </p:blipFill>
        <p:spPr bwMode="auto">
          <a:xfrm>
            <a:off x="9280642" y="1477860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ra.png"/>
          <p:cNvPicPr>
            <a:picLocks noChangeAspect="1"/>
          </p:cNvPicPr>
          <p:nvPr/>
        </p:nvPicPr>
        <p:blipFill>
          <a:blip r:embed="rId2"/>
          <a:srcRect l="14167" r="16875" b="1666"/>
          <a:stretch>
            <a:fillRect/>
          </a:stretch>
        </p:blipFill>
        <p:spPr>
          <a:xfrm>
            <a:off x="5422900" y="2603500"/>
            <a:ext cx="3978078" cy="4254500"/>
          </a:xfrm>
          <a:prstGeom prst="rect">
            <a:avLst/>
          </a:prstGeom>
        </p:spPr>
      </p:pic>
      <p:pic>
        <p:nvPicPr>
          <p:cNvPr id="6" name="Picture 5" descr="Gold.png"/>
          <p:cNvPicPr>
            <a:picLocks noChangeAspect="1"/>
          </p:cNvPicPr>
          <p:nvPr/>
        </p:nvPicPr>
        <p:blipFill>
          <a:blip r:embed="rId3"/>
          <a:srcRect l="34375" r="11042" b="9444"/>
          <a:stretch>
            <a:fillRect/>
          </a:stretch>
        </p:blipFill>
        <p:spPr>
          <a:xfrm>
            <a:off x="2753718" y="3327400"/>
            <a:ext cx="2694582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Models</a:t>
            </a:r>
            <a:endParaRPr lang="en-GB" dirty="0"/>
          </a:p>
        </p:txBody>
      </p:sp>
      <p:pic>
        <p:nvPicPr>
          <p:cNvPr id="5122" name="Picture 2" descr="C:\Users\Games\Desktop\Industrial_Render.png"/>
          <p:cNvPicPr>
            <a:picLocks noChangeAspect="1" noChangeArrowheads="1"/>
          </p:cNvPicPr>
          <p:nvPr/>
        </p:nvPicPr>
        <p:blipFill>
          <a:blip r:embed="rId4"/>
          <a:srcRect l="12083" t="15833" r="25625" b="9167"/>
          <a:stretch>
            <a:fillRect/>
          </a:stretch>
        </p:blipFill>
        <p:spPr bwMode="auto">
          <a:xfrm>
            <a:off x="4000500" y="584200"/>
            <a:ext cx="3797300" cy="3429000"/>
          </a:xfrm>
          <a:prstGeom prst="rect">
            <a:avLst/>
          </a:prstGeom>
          <a:noFill/>
        </p:spPr>
      </p:pic>
      <p:pic>
        <p:nvPicPr>
          <p:cNvPr id="5123" name="Picture 3" descr="C:\Users\Games\Desktop\Metalic_Planet.png"/>
          <p:cNvPicPr>
            <a:picLocks noChangeAspect="1" noChangeArrowheads="1"/>
          </p:cNvPicPr>
          <p:nvPr/>
        </p:nvPicPr>
        <p:blipFill>
          <a:blip r:embed="rId5"/>
          <a:srcRect l="7750" t="4333" r="20000" b="12000"/>
          <a:stretch>
            <a:fillRect/>
          </a:stretch>
        </p:blipFill>
        <p:spPr bwMode="auto">
          <a:xfrm>
            <a:off x="7950200" y="952500"/>
            <a:ext cx="3641055" cy="3162300"/>
          </a:xfrm>
          <a:prstGeom prst="rect">
            <a:avLst/>
          </a:prstGeom>
          <a:noFill/>
        </p:spPr>
      </p:pic>
      <p:pic>
        <p:nvPicPr>
          <p:cNvPr id="5" name="Picture 4" descr="Crystal .png"/>
          <p:cNvPicPr>
            <a:picLocks noChangeAspect="1"/>
          </p:cNvPicPr>
          <p:nvPr/>
        </p:nvPicPr>
        <p:blipFill>
          <a:blip r:embed="rId6"/>
          <a:srcRect l="13966" t="6331" r="16201" b="12104"/>
          <a:stretch>
            <a:fillRect/>
          </a:stretch>
        </p:blipFill>
        <p:spPr>
          <a:xfrm>
            <a:off x="381000" y="1803400"/>
            <a:ext cx="31750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UI</a:t>
            </a:r>
          </a:p>
        </p:txBody>
      </p:sp>
      <p:pic>
        <p:nvPicPr>
          <p:cNvPr id="2051" name="Picture 3" descr="C:\Users\Games\Desktop\level-6-l6-group-3-master\Artwork\UI\Mineral_Icons\w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2" name="Picture 4" descr="C:\Users\Games\Desktop\level-6-l6-group-3-master\Artwork\UI\Mineral_Icons\Carb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50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3" name="Picture 5" descr="C:\Users\Games\Desktop\level-6-l6-group-3-master\Artwork\UI\Mineral_Icons\Gol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32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4" name="Picture 6" descr="C:\Users\Games\Desktop\level-6-l6-group-3-master\Artwork\UI\Mineral_Icons\Ic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15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5" name="Picture 7" descr="C:\Users\Games\Desktop\level-6-l6-group-3-master\Artwork\UI\Mineral_Icons\Ir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51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6" name="Picture 8" descr="C:\Users\Games\Desktop\level-6-l6-group-3-master\Artwork\UI\Mineral_Icons\nick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97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7" name="Picture 9" descr="C:\Users\Games\Desktop\level-6-l6-group-3-master\Artwork\UI\MenuButtons\StartButt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6675" y="608013"/>
            <a:ext cx="2560638" cy="1146175"/>
          </a:xfrm>
          <a:prstGeom prst="rect">
            <a:avLst/>
          </a:prstGeom>
          <a:noFill/>
        </p:spPr>
      </p:pic>
      <p:pic>
        <p:nvPicPr>
          <p:cNvPr id="2058" name="Picture 10" descr="C:\Users\Games\Desktop\level-6-l6-group-3-master\Artwork\UI\MenuButtons\QuitButt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18575" y="1763713"/>
            <a:ext cx="2560638" cy="1146175"/>
          </a:xfrm>
          <a:prstGeom prst="rect">
            <a:avLst/>
          </a:prstGeom>
          <a:noFill/>
        </p:spPr>
      </p:pic>
      <p:pic>
        <p:nvPicPr>
          <p:cNvPr id="2059" name="Picture 11" descr="C:\Users\Games\Desktop\level-6-l6-group-3-master\Artwork\UI\Buttons and Icons\Faith 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8213" y="4071938"/>
            <a:ext cx="1984375" cy="2246312"/>
          </a:xfrm>
          <a:prstGeom prst="rect">
            <a:avLst/>
          </a:prstGeom>
          <a:noFill/>
        </p:spPr>
      </p:pic>
      <p:pic>
        <p:nvPicPr>
          <p:cNvPr id="2060" name="Picture 12" descr="C:\Users\Games\Desktop\level-6-l6-group-3-master\Artwork\UI\Buttons and Icons\Gacha button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69225" y="4292600"/>
            <a:ext cx="1987550" cy="1981200"/>
          </a:xfrm>
          <a:prstGeom prst="rect">
            <a:avLst/>
          </a:prstGeom>
          <a:noFill/>
        </p:spPr>
      </p:pic>
      <p:pic>
        <p:nvPicPr>
          <p:cNvPr id="2061" name="Picture 13" descr="C:\Users\Games\Desktop\level-6-l6-group-3-master\Artwork\UI\Buttons and Icons\Store button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737725" y="4305300"/>
            <a:ext cx="1987550" cy="1981200"/>
          </a:xfrm>
          <a:prstGeom prst="rect">
            <a:avLst/>
          </a:prstGeom>
          <a:noFill/>
        </p:spPr>
      </p:pic>
      <p:pic>
        <p:nvPicPr>
          <p:cNvPr id="2063" name="Picture 15" descr="C:\Users\Games\Desktop\level-6-l6-group-3-master\Artwork\UI\Buttons and Icons\Population 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81313" y="4067175"/>
            <a:ext cx="1984375" cy="2255838"/>
          </a:xfrm>
          <a:prstGeom prst="rect">
            <a:avLst/>
          </a:prstGeom>
          <a:noFill/>
        </p:spPr>
      </p:pic>
      <p:pic>
        <p:nvPicPr>
          <p:cNvPr id="2064" name="Picture 16" descr="C:\Users\Games\Desktop\level-6-l6-group-3-master\Artwork\UI\Buttons and Icons\Wealth icon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824413" y="4054475"/>
            <a:ext cx="1984375" cy="2255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UI</a:t>
            </a:r>
          </a:p>
        </p:txBody>
      </p:sp>
      <p:pic>
        <p:nvPicPr>
          <p:cNvPr id="1026" name="Picture 2" descr="C:\Users\Games\Desktop\level-6-l6-group-3-master\Artwork\UI\Store UI\Buttons\Confirmation Boxes\ConfirmationMouthCr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7" name="Picture 3" descr="C:\Users\Games\Desktop\level-6-l6-group-3-master\Artwork\UI\Store UI\Buttons\Confirmation Boxes\ConfirmationMountain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8" name="Picture 4" descr="C:\Users\Games\Desktop\level-6-l6-group-3-master\Artwork\UI\Store UI\Buttons\Confirmation Boxes\ConfirmationFortAndKee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50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29" name="Picture 5" descr="C:\Users\Games\Desktop\level-6-l6-group-3-master\Artwork\UI\Store UI\Buttons\Confirmation Boxes\ConfirmationFlyTra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26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30" name="Picture 6" descr="C:\Users\Games\Desktop\level-6-l6-group-3-master\Artwork\UI\Store UI\Buttons\VanityItems\VIAztecPyrami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42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1" name="Picture 7" descr="C:\Users\Games\Desktop\level-6-l6-group-3-master\Artwork\UI\Store UI\Buttons\VanityItems\VICruis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89350" y="3597275"/>
            <a:ext cx="2173288" cy="755650"/>
          </a:xfrm>
          <a:prstGeom prst="rect">
            <a:avLst/>
          </a:prstGeom>
          <a:noFill/>
        </p:spPr>
      </p:pic>
      <p:pic>
        <p:nvPicPr>
          <p:cNvPr id="1032" name="Picture 8" descr="C:\Users\Games\Desktop\level-6-l6-group-3-master\Artwork\UI\Store UI\Buttons\VanityItems\VIStarFor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690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4" name="Picture 10" descr="C:\Users\Games\Desktop\level-6-l6-group-3-master\Artwork\UI\Store UI\Buttons\VanityItems\VIContainerShi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757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5" name="Picture 11" descr="C:\Users\Games\Desktop\level-6-l6-group-3-master\Artwork\UI\Store UI\Buttons\CosmicDust\CD100Butt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98850" y="4994275"/>
            <a:ext cx="2173288" cy="755650"/>
          </a:xfrm>
          <a:prstGeom prst="rect">
            <a:avLst/>
          </a:prstGeom>
          <a:noFill/>
        </p:spPr>
      </p:pic>
      <p:pic>
        <p:nvPicPr>
          <p:cNvPr id="1036" name="Picture 12" descr="C:\Users\Games\Desktop\level-6-l6-group-3-master\Artwork\UI\Store UI\Buttons\Confirmation Boxes\Confirmation100Dus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11875" y="4543425"/>
            <a:ext cx="2762250" cy="175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– Hours Worked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According to Project Pivot Report (May 2017 – May 2018)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Collective:</a:t>
            </a:r>
            <a:r>
              <a:rPr lang="en-GB" b="1" dirty="0" smtClean="0"/>
              <a:t> 10w 1h 19m</a:t>
            </a:r>
          </a:p>
          <a:p>
            <a:endParaRPr lang="en-GB" b="1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River: </a:t>
            </a:r>
            <a:r>
              <a:rPr lang="en-GB" b="1" dirty="0" smtClean="0"/>
              <a:t>2w 4d 1h 2m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Michael:</a:t>
            </a:r>
            <a:r>
              <a:rPr lang="en-GB" b="1" dirty="0" smtClean="0"/>
              <a:t> 3w 5h 25m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Ogheneochuko: </a:t>
            </a:r>
            <a:r>
              <a:rPr lang="en-GB" b="1" dirty="0" smtClean="0"/>
              <a:t>2w 2d 1h 22m</a:t>
            </a:r>
            <a:endParaRPr lang="en-GB" b="1" dirty="0" smtClean="0">
              <a:solidFill>
                <a:schemeClr val="tx1"/>
              </a:solidFill>
            </a:endParaRPr>
          </a:p>
          <a:p>
            <a:r>
              <a:rPr lang="en-GB" b="1" dirty="0" smtClean="0">
                <a:solidFill>
                  <a:schemeClr val="tx1"/>
                </a:solidFill>
              </a:rPr>
              <a:t>Ryan: </a:t>
            </a:r>
            <a:r>
              <a:rPr lang="en-GB" b="1" dirty="0" smtClean="0"/>
              <a:t>1w 3d 1h 30m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Planets: Game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8534400" cy="3615267"/>
          </a:xfrm>
        </p:spPr>
        <p:txBody>
          <a:bodyPr>
            <a:normAutofit fontScale="92500" lnSpcReduction="10000"/>
          </a:bodyPr>
          <a:lstStyle/>
          <a:p>
            <a:r>
              <a:rPr lang="en-GB" u="sng" dirty="0" smtClean="0"/>
              <a:t>Projected Demographic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16+ Students and Working Commuters </a:t>
            </a:r>
          </a:p>
          <a:p>
            <a:pPr marL="0" indent="0">
              <a:buNone/>
            </a:pPr>
            <a:r>
              <a:rPr lang="en-GB" dirty="0" smtClean="0"/>
              <a:t>	Casual &amp; Achieving Players (Bartle, 1996)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u="sng" dirty="0"/>
              <a:t>Genre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	Managerial </a:t>
            </a:r>
          </a:p>
          <a:p>
            <a:pPr marL="0" indent="0">
              <a:buNone/>
            </a:pPr>
            <a:r>
              <a:rPr lang="en-GB" dirty="0"/>
              <a:t>	Idle</a:t>
            </a:r>
          </a:p>
          <a:p>
            <a:endParaRPr lang="en-GB" dirty="0"/>
          </a:p>
          <a:p>
            <a:r>
              <a:rPr lang="en-GB" u="sng" dirty="0"/>
              <a:t>Platform</a:t>
            </a:r>
            <a:br>
              <a:rPr lang="en-GB" u="sng" dirty="0"/>
            </a:br>
            <a:r>
              <a:rPr lang="en-GB" dirty="0"/>
              <a:t>Android, 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23122A-64F9-440C-ACA4-AD11A3BE53AB}"/>
              </a:ext>
            </a:extLst>
          </p:cNvPr>
          <p:cNvSpPr txBox="1"/>
          <p:nvPr/>
        </p:nvSpPr>
        <p:spPr>
          <a:xfrm>
            <a:off x="5384912" y="3910457"/>
            <a:ext cx="2654591" cy="369332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Similar Titles </a:t>
            </a:r>
          </a:p>
        </p:txBody>
      </p:sp>
      <p:pic>
        <p:nvPicPr>
          <p:cNvPr id="2050" name="Picture 2" descr="Image result for fallout shelter">
            <a:extLst>
              <a:ext uri="{FF2B5EF4-FFF2-40B4-BE49-F238E27FC236}">
                <a16:creationId xmlns:a16="http://schemas.microsoft.com/office/drawing/2014/main" xmlns="" id="{115E50B0-5EA6-41D7-97E0-409956D2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0776" y="4338198"/>
            <a:ext cx="1956871" cy="11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iny tower">
            <a:extLst>
              <a:ext uri="{FF2B5EF4-FFF2-40B4-BE49-F238E27FC236}">
                <a16:creationId xmlns:a16="http://schemas.microsoft.com/office/drawing/2014/main" xmlns="" id="{1B834593-0EB8-45AB-BFBB-58369AB0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7648" y="4338199"/>
            <a:ext cx="1834936" cy="11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33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810CA4-8FF2-44A5-B48E-33C2EABB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903759" y="3592309"/>
            <a:ext cx="3907714" cy="305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35" y="491334"/>
            <a:ext cx="8534400" cy="1507067"/>
          </a:xfrm>
        </p:spPr>
        <p:txBody>
          <a:bodyPr/>
          <a:lstStyle/>
          <a:p>
            <a:r>
              <a:rPr lang="en-GB" dirty="0"/>
              <a:t>Video Footage</a:t>
            </a:r>
          </a:p>
        </p:txBody>
      </p:sp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Heavier focus on rewarding the player</a:t>
            </a:r>
          </a:p>
          <a:p>
            <a:endParaRPr lang="en-GB" dirty="0" smtClean="0"/>
          </a:p>
          <a:p>
            <a:r>
              <a:rPr lang="en-GB" dirty="0" smtClean="0"/>
              <a:t>More Progression Stages (Additional Visual Benefits)</a:t>
            </a:r>
          </a:p>
          <a:p>
            <a:endParaRPr lang="en-GB" dirty="0" smtClean="0"/>
          </a:p>
          <a:p>
            <a:r>
              <a:rPr lang="en-GB" dirty="0" smtClean="0"/>
              <a:t>Variety in different planet types</a:t>
            </a:r>
          </a:p>
          <a:p>
            <a:endParaRPr lang="en-GB" dirty="0" smtClean="0"/>
          </a:p>
          <a:p>
            <a:r>
              <a:rPr lang="en-GB" dirty="0" smtClean="0"/>
              <a:t>Refresh Button – More Playing Potential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Vanity Items</a:t>
            </a:r>
          </a:p>
          <a:p>
            <a:endParaRPr lang="en-GB" dirty="0" smtClean="0"/>
          </a:p>
          <a:p>
            <a:r>
              <a:rPr lang="en-GB" dirty="0" smtClean="0"/>
              <a:t>Changing Game Engines</a:t>
            </a:r>
          </a:p>
          <a:p>
            <a:endParaRPr lang="en-GB" dirty="0" smtClean="0"/>
          </a:p>
          <a:p>
            <a:r>
              <a:rPr lang="en-GB" dirty="0" smtClean="0"/>
              <a:t>User Friendly UI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Faith grows faster when wealth and population are balanced.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94657F-BF77-4612-9EEE-F6EA1B0E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36" y="1477860"/>
            <a:ext cx="2205745" cy="4437748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xmlns="" id="{F9065EB3-70C2-4740-AB45-2197984F0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192" r="25707" b="-1137"/>
          <a:stretch/>
        </p:blipFill>
        <p:spPr bwMode="auto">
          <a:xfrm>
            <a:off x="9242537" y="1393885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55841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Upcoming Asteroid</a:t>
            </a:r>
            <a:endParaRPr lang="en-GB" sz="3600" u="sng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Shows </a:t>
            </a:r>
            <a:r>
              <a:rPr lang="en-GB" sz="2000" dirty="0" smtClean="0"/>
              <a:t>the next incoming asteroid. </a:t>
            </a:r>
            <a:endParaRPr lang="en-GB" sz="2000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See values of incoming </a:t>
            </a:r>
            <a:r>
              <a:rPr lang="en-GB" sz="2000" dirty="0" smtClean="0"/>
              <a:t>asteroid.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Decide ahead of time what to do with it.</a:t>
            </a:r>
            <a:endParaRPr lang="en-GB" sz="2000" dirty="0"/>
          </a:p>
        </p:txBody>
      </p:sp>
      <p:pic>
        <p:nvPicPr>
          <p:cNvPr id="2050" name="Picture 2" descr="C:\Users\Games\Desktop\sta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3800" y="2286000"/>
            <a:ext cx="5335588" cy="2180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55" y="2179865"/>
            <a:ext cx="6219145" cy="3615267"/>
          </a:xfrm>
        </p:spPr>
        <p:txBody>
          <a:bodyPr/>
          <a:lstStyle/>
          <a:p>
            <a:pPr marL="742950" lvl="2">
              <a:buNone/>
            </a:pPr>
            <a:r>
              <a:rPr lang="en-GB" sz="3400" u="sng" dirty="0" smtClean="0"/>
              <a:t>Planet Forming</a:t>
            </a:r>
          </a:p>
          <a:p>
            <a:pPr lvl="1"/>
            <a:r>
              <a:rPr lang="en-GB" dirty="0" smtClean="0"/>
              <a:t>Different resources on asteroids used to build planet</a:t>
            </a:r>
          </a:p>
          <a:p>
            <a:pPr lvl="1"/>
            <a:r>
              <a:rPr lang="en-GB" dirty="0" smtClean="0"/>
              <a:t>Different Planet models to customise</a:t>
            </a:r>
          </a:p>
          <a:p>
            <a:endParaRPr lang="en-GB" dirty="0"/>
          </a:p>
        </p:txBody>
      </p:sp>
      <p:pic>
        <p:nvPicPr>
          <p:cNvPr id="3074" name="Picture 2" descr="C:\Users\Games\Desktop\planetTerr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4988" y="2044699"/>
            <a:ext cx="2336971" cy="3736975"/>
          </a:xfrm>
          <a:prstGeom prst="rect">
            <a:avLst/>
          </a:prstGeom>
          <a:noFill/>
        </p:spPr>
      </p:pic>
      <p:pic>
        <p:nvPicPr>
          <p:cNvPr id="3075" name="Picture 3" descr="C:\Users\Games\Desktop\planetGold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6388" y="2044699"/>
            <a:ext cx="2335211" cy="37341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64096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Customize the planet with vanity items</a:t>
            </a:r>
          </a:p>
        </p:txBody>
      </p:sp>
      <p:pic>
        <p:nvPicPr>
          <p:cNvPr id="4098" name="Picture 2" descr="C:\Users\Games\Desktop\stor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0" y="927099"/>
            <a:ext cx="3273045" cy="5197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568</TotalTime>
  <Words>259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Slice</vt:lpstr>
      <vt:lpstr>Level 6 Group 3 </vt:lpstr>
      <vt:lpstr>Pocket Planets: Game specification </vt:lpstr>
      <vt:lpstr>Video Footage</vt:lpstr>
      <vt:lpstr>Iterations</vt:lpstr>
      <vt:lpstr>Iterations</vt:lpstr>
      <vt:lpstr>Features </vt:lpstr>
      <vt:lpstr>Features </vt:lpstr>
      <vt:lpstr>Features</vt:lpstr>
      <vt:lpstr>Features </vt:lpstr>
      <vt:lpstr>Features </vt:lpstr>
      <vt:lpstr>3d Models</vt:lpstr>
      <vt:lpstr>Game UI</vt:lpstr>
      <vt:lpstr>Store UI</vt:lpstr>
      <vt:lpstr>Management – Hours Worked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Games</cp:lastModifiedBy>
  <cp:revision>50</cp:revision>
  <dcterms:created xsi:type="dcterms:W3CDTF">2017-12-08T06:32:11Z</dcterms:created>
  <dcterms:modified xsi:type="dcterms:W3CDTF">2018-05-02T08:43:19Z</dcterms:modified>
</cp:coreProperties>
</file>